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3E2E4-D5BB-4610-BEB7-4712B947CBB0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A894-274A-4F5E-8E5C-07450E23B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2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DA894-274A-4F5E-8E5C-07450E23BC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8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96944" cy="55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5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л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6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ксана\Desktop\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6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646"/>
            <a:ext cx="7848872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1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682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83636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1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376931" cy="62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2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8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682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6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5</cp:revision>
  <dcterms:created xsi:type="dcterms:W3CDTF">2018-04-20T10:49:12Z</dcterms:created>
  <dcterms:modified xsi:type="dcterms:W3CDTF">2018-05-03T22:23:17Z</dcterms:modified>
</cp:coreProperties>
</file>