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65" r:id="rId4"/>
    <p:sldId id="267" r:id="rId5"/>
    <p:sldId id="256" r:id="rId6"/>
    <p:sldId id="268" r:id="rId7"/>
    <p:sldId id="258" r:id="rId8"/>
    <p:sldId id="266" r:id="rId9"/>
    <p:sldId id="270" r:id="rId10"/>
    <p:sldId id="273" r:id="rId11"/>
    <p:sldId id="277" r:id="rId12"/>
    <p:sldId id="278" r:id="rId13"/>
    <p:sldId id="279" r:id="rId14"/>
    <p:sldId id="280" r:id="rId15"/>
    <p:sldId id="283" r:id="rId16"/>
    <p:sldId id="281" r:id="rId17"/>
    <p:sldId id="282" r:id="rId18"/>
    <p:sldId id="284" r:id="rId19"/>
    <p:sldId id="287" r:id="rId20"/>
    <p:sldId id="260" r:id="rId21"/>
    <p:sldId id="269" r:id="rId22"/>
    <p:sldId id="274" r:id="rId23"/>
    <p:sldId id="275" r:id="rId24"/>
    <p:sldId id="276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4974B-72E5-4695-81C3-934598BE92B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0649-3B71-4E19-9F85-05893557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Мини – музей «Погремушки»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0634" y="51571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Серова </a:t>
            </a:r>
            <a:r>
              <a:rPr lang="ru-RU" dirty="0"/>
              <a:t>О</a:t>
            </a:r>
            <a:r>
              <a:rPr lang="ru-RU" dirty="0" smtClean="0"/>
              <a:t>ксана Александровна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62563" y="1409382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1 мл группа «Ягодки»</a:t>
            </a:r>
          </a:p>
          <a:p>
            <a:endParaRPr lang="ru-RU" dirty="0"/>
          </a:p>
        </p:txBody>
      </p:sp>
      <p:pic>
        <p:nvPicPr>
          <p:cNvPr id="1028" name="Picture 4" descr="http://www.playcast.ru/uploads/2017/06/24/228862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62" y="2060848"/>
            <a:ext cx="4599275" cy="28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00" y="36401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Важная особенность нашего музея – участие в его создании родителей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1666" y="1481401"/>
            <a:ext cx="614468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3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227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2104"/>
            <a:ext cx="5130514" cy="288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0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7944"/>
            <a:ext cx="3131840" cy="2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Создание родителями книжек об истории возникновения погремушек.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0708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09" y="3284984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23628" y="436510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Семья Иванова Тимофея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404664"/>
            <a:ext cx="421246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640552"/>
            <a:ext cx="4293995" cy="322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39330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Семья </a:t>
            </a:r>
            <a:r>
              <a:rPr lang="ru-RU" sz="1600" dirty="0">
                <a:latin typeface="Comic Sans MS" pitchFamily="66" charset="0"/>
              </a:rPr>
              <a:t>П</a:t>
            </a:r>
            <a:r>
              <a:rPr lang="ru-RU" sz="1600" dirty="0" smtClean="0">
                <a:latin typeface="Comic Sans MS" pitchFamily="66" charset="0"/>
              </a:rPr>
              <a:t>рохоровой  Влады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84" y="116632"/>
            <a:ext cx="52485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6" y="3068960"/>
            <a:ext cx="6120680" cy="344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1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2241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Виды игрушек: деревянные, пластмассовые, мягкие.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12" y="3679697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2411"/>
          <a:stretch/>
        </p:blipFill>
        <p:spPr>
          <a:xfrm>
            <a:off x="4818360" y="1014922"/>
            <a:ext cx="3792980" cy="272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4335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72200" y="393305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Семья </a:t>
            </a:r>
            <a:r>
              <a:rPr lang="ru-RU" sz="1600" dirty="0" err="1">
                <a:latin typeface="Comic Sans MS" pitchFamily="66" charset="0"/>
              </a:rPr>
              <a:t>Л</a:t>
            </a:r>
            <a:r>
              <a:rPr lang="ru-RU" sz="1600" dirty="0" err="1" smtClean="0">
                <a:latin typeface="Comic Sans MS" pitchFamily="66" charset="0"/>
              </a:rPr>
              <a:t>аансоо</a:t>
            </a:r>
            <a:r>
              <a:rPr lang="ru-RU" sz="1600" dirty="0" smtClean="0">
                <a:latin typeface="Comic Sans MS" pitchFamily="66" charset="0"/>
              </a:rPr>
              <a:t> Игоря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55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42303"/>
            <a:ext cx="3096344" cy="550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42303"/>
            <a:ext cx="3065537" cy="544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546459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Семья Степановой Софьи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40754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Семья Савченко Данила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6427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56427"/>
            <a:ext cx="5613499" cy="421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90189" y="93935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История погремушки семьи </a:t>
            </a:r>
            <a:r>
              <a:rPr lang="ru-RU" sz="2000" dirty="0" err="1" smtClean="0">
                <a:solidFill>
                  <a:srgbClr val="0070C0"/>
                </a:solidFill>
                <a:latin typeface="Comic Sans MS" pitchFamily="66" charset="0"/>
              </a:rPr>
              <a:t>Кержиных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Современные погремушки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0225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Мы купили погремушку -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Успокаивать Андрюшку.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Мы трясли - она гремела,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Но успеха не имела.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Оказалось, у Андрюшки</a:t>
            </a:r>
            <a:br>
              <a:rPr lang="ru-RU" sz="2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Голос громче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погремушки.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toys-plaza.ru/assets/files/2013/09/noisemak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2780928"/>
            <a:ext cx="3816424" cy="28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ifmania.us/Animated-Gifs-People/Free-Animations-Babies/Images-Baby-Items/Baby-Rattles/Baby-Shaking-Rattle-640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493"/>
            <a:ext cx="1296144" cy="16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6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7102" y="333308"/>
            <a:ext cx="711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Музыкальное развлечение- «Погремушки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- звонкие игрушки»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8" y="908720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4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2426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www.gifki.org/data/media/102/muzyka-animatsionnaya-kartinka-009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-99392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7764" y="105273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Пляска с погремушками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285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25252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Дидактические игры: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«Звенит-не звенит», «Громче-тише», «Угадай, что звучит». 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</a:p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  Цель: Развивать слуховое внимание детей.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561974" cy="342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10" y="692696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725144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Посещение музея ложек - старшая группа.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6" y="620688"/>
            <a:ext cx="8649825" cy="486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91778" y="574376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Посещение музея – часов (2 </a:t>
            </a:r>
            <a:r>
              <a:rPr lang="ru-RU" sz="1600" dirty="0" err="1" smtClean="0">
                <a:latin typeface="Comic Sans MS" pitchFamily="66" charset="0"/>
              </a:rPr>
              <a:t>мл.гр</a:t>
            </a:r>
            <a:r>
              <a:rPr lang="ru-RU" sz="1600" dirty="0" smtClean="0">
                <a:latin typeface="Comic Sans MS" pitchFamily="66" charset="0"/>
              </a:rPr>
              <a:t>)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0475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liubavyshka.ru/_ph/27/2/4659095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3909"/>
            <a:ext cx="4320480" cy="42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.gifmania.com.ua/Animated-Gifs-Lyudy/Animations-Babies/Images-Baby-Items/Baby-Rattles/Baby-Rattles-900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2" y="4477857"/>
            <a:ext cx="2088232" cy="21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500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  Игрушки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 жизни ребенка — это не развлечение, а средство познания жизни. Для нас, взрослых, погремушка — это всего лишь игрушка… А для малыша — это развитие, новый предмет для исследования. Погремушки стимулируют сенсорные способности ребёнка, тренируют зрение и слух, восприятие цвета, формы, размера предметов. В группе для работы с детьми раннего возраста мной создан музей погремушки, коллекция которого постоянно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пополняется.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2779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1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6033" y="852901"/>
            <a:ext cx="6813376" cy="511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799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latin typeface="Comic Sans MS" pitchFamily="66" charset="0"/>
              </a:rPr>
              <a:t>   </a:t>
            </a: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Цели:</a:t>
            </a:r>
            <a:r>
              <a:rPr lang="ru-RU" sz="1800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b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Развитие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музыкальных способностей детей раннего возраста через создание  и реализацию системы работы в разных видах детской деятельности.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800" b="1" i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Задачи</a:t>
            </a:r>
            <a:r>
              <a:rPr lang="ru-RU" sz="1800" b="1" i="1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 Формировать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 детей представление о музее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Обогащать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предметно – развивающую среду созданием мини – музея в группе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Овладеть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образно – игровыми и имитационными движениями в сочетании с музыкой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Развивать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игровые, музыкально – сенсорные способности, учитывать индивидуальные способности ребенка.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Привлекать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родителей к изготовлению поделок (погремушек).</a:t>
            </a:r>
          </a:p>
        </p:txBody>
      </p:sp>
      <p:pic>
        <p:nvPicPr>
          <p:cNvPr id="4098" name="Picture 2" descr="http://ladushkino-tv.ru/images/0_13a858_9dc1f3ef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2941"/>
            <a:ext cx="4320480" cy="24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677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Беседа с детьми об истории возникновения погремушки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80928"/>
            <a:ext cx="5124061" cy="38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5474"/>
            <a:ext cx="4689715" cy="351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9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94421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Comic Sans MS" pitchFamily="66" charset="0"/>
              </a:rPr>
              <a:t>   Музейные </a:t>
            </a:r>
            <a:r>
              <a:rPr lang="ru-RU" sz="1600" dirty="0">
                <a:latin typeface="Comic Sans MS" pitchFamily="66" charset="0"/>
              </a:rPr>
              <a:t>экспонаты собраны в соответствии с возрастом детей. Коллекции мини-музея располагаются на полках корпусной мебели в групповой комнате.  Имеется красочно оформленный композиционный центр. Подбор материала разнообразный по стилю и оформлению. Экспонаты расположены на  разных уровнях  соответственно  росту  детей, что позволяет  беспрепятственный доступ к ним.</a:t>
            </a:r>
            <a:br>
              <a:rPr lang="ru-RU" sz="1600" dirty="0">
                <a:latin typeface="Comic Sans MS" pitchFamily="66" charset="0"/>
              </a:rPr>
            </a:br>
            <a:endParaRPr lang="ru-RU" sz="1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0828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5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0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Первая игрушка </a:t>
            </a:r>
            <a:r>
              <a:rPr lang="ru-RU" dirty="0">
                <a:latin typeface="Comic Sans MS" pitchFamily="66" charset="0"/>
              </a:rPr>
              <a:t>появились еще в древнем Египте</a:t>
            </a:r>
            <a:r>
              <a:rPr lang="ru-RU" dirty="0" smtClean="0">
                <a:latin typeface="Comic Sans MS" pitchFamily="66" charset="0"/>
              </a:rPr>
              <a:t>. Она </a:t>
            </a:r>
            <a:r>
              <a:rPr lang="ru-RU" dirty="0">
                <a:latin typeface="Comic Sans MS" pitchFamily="66" charset="0"/>
              </a:rPr>
              <a:t>являлась оберегом и охраняла младенцев от болезней и злых духов. Своим звоном она отгоняла от младенца темные силы и призывала на помощь силу ангелов</a:t>
            </a:r>
            <a:r>
              <a:rPr lang="ru-RU" dirty="0" smtClean="0">
                <a:latin typeface="Comic Sans MS" pitchFamily="66" charset="0"/>
              </a:rPr>
              <a:t>.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Само слово </a:t>
            </a:r>
            <a:r>
              <a:rPr lang="ru-RU" dirty="0">
                <a:latin typeface="Comic Sans MS" pitchFamily="66" charset="0"/>
              </a:rPr>
              <a:t>«Погремушка» происходит от «погреметь у ушка» 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58932"/>
            <a:ext cx="4405792" cy="330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62218"/>
            <a:ext cx="3823330" cy="509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0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ucrazy.ru/files/i/2009.8.7/1249629381_shiny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37"/>
            <a:ext cx="9144000" cy="68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766" y="3128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настоящих музеях трогать ничего нельзя, а вот в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нашем мини-музее «Погремушки»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не только можно, но и нужно! </a:t>
            </a:r>
          </a:p>
        </p:txBody>
      </p:sp>
      <p:pic>
        <p:nvPicPr>
          <p:cNvPr id="12290" name="Picture 2" descr="https://i.mycdn.me/image?id=864776129950&amp;t=3&amp;plc=WEB&amp;tkn=*wMTkJVN7x9cBg147yFfGmOG1y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87" y="548680"/>
            <a:ext cx="6288412" cy="353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mycdn.me/image?id=864799514526&amp;t=3&amp;plc=WEB&amp;tkn=*0Y0G7T4ENiMRJESqqsELysCA9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" y="3421480"/>
            <a:ext cx="5976664" cy="336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312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Мини – музей «Погремушки»</vt:lpstr>
      <vt:lpstr>Презентация PowerPoint</vt:lpstr>
      <vt:lpstr>Презентация PowerPoint</vt:lpstr>
      <vt:lpstr>Презентация PowerPoint</vt:lpstr>
      <vt:lpstr>   Цели:   Развитие музыкальных способностей детей раннего возраста через создание  и реализацию системы работы в разных видах детской деятельности.    Задачи:  -  Формировать у детей представление о музее. - Обогащать предметно – развивающую среду созданием мини – музея в группе. - Овладеть образно – игровыми и имитационными движениями в сочетании с музыкой. - Развивать игровые, музыкально – сенсорные способности, учитывать индивидуальные способности ребенка. - Привлекать родителей к изготовлению поделок (погремушек).</vt:lpstr>
      <vt:lpstr>Презентация PowerPoint</vt:lpstr>
      <vt:lpstr>   Музейные экспонаты собраны в соответствии с возрастом детей. Коллекции мини-музея располагаются на полках корпусной мебели в групповой комнате.  Имеется красочно оформленный композиционный центр. Подбор материала разнообразный по стилю и оформлению. Экспонаты расположены на  разных уровнях  соответственно  росту  детей, что позволяет  беспрепятственный доступ к ним.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« Погремушки»</dc:title>
  <dc:creator>Оксана</dc:creator>
  <cp:lastModifiedBy>Оксана</cp:lastModifiedBy>
  <cp:revision>18</cp:revision>
  <dcterms:created xsi:type="dcterms:W3CDTF">2018-02-05T14:02:49Z</dcterms:created>
  <dcterms:modified xsi:type="dcterms:W3CDTF">2018-02-20T14:15:44Z</dcterms:modified>
</cp:coreProperties>
</file>