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2" r:id="rId3"/>
    <p:sldId id="274" r:id="rId4"/>
    <p:sldId id="267" r:id="rId5"/>
    <p:sldId id="268" r:id="rId6"/>
    <p:sldId id="269" r:id="rId7"/>
    <p:sldId id="273" r:id="rId8"/>
    <p:sldId id="286" r:id="rId9"/>
    <p:sldId id="287" r:id="rId10"/>
    <p:sldId id="288" r:id="rId11"/>
    <p:sldId id="260" r:id="rId12"/>
    <p:sldId id="261" r:id="rId13"/>
    <p:sldId id="262" r:id="rId14"/>
    <p:sldId id="289" r:id="rId15"/>
    <p:sldId id="290" r:id="rId16"/>
    <p:sldId id="291" r:id="rId17"/>
    <p:sldId id="292" r:id="rId18"/>
    <p:sldId id="293" r:id="rId19"/>
    <p:sldId id="257" r:id="rId20"/>
    <p:sldId id="258" r:id="rId21"/>
    <p:sldId id="270" r:id="rId22"/>
    <p:sldId id="259" r:id="rId23"/>
    <p:sldId id="263" r:id="rId24"/>
    <p:sldId id="264" r:id="rId25"/>
    <p:sldId id="271" r:id="rId26"/>
    <p:sldId id="285" r:id="rId27"/>
    <p:sldId id="266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2169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980728"/>
            <a:ext cx="7458100" cy="273630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/>
              <a:t/>
            </a:r>
            <a:br>
              <a:rPr lang="ru-RU" sz="4000" b="1" dirty="0"/>
            </a:br>
            <a:r>
              <a:rPr lang="ru-RU" sz="4000" b="1" dirty="0" smtClean="0"/>
              <a:t>« Гость в группе, как современная форма работы с родителями»</a:t>
            </a:r>
            <a:br>
              <a:rPr lang="ru-RU" sz="4000" b="1" dirty="0" smtClean="0"/>
            </a:b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dirty="0" smtClean="0"/>
              <a:t>Воспитатель: Серова О.А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375822"/>
      </p:ext>
    </p:extLst>
  </p:cSld>
  <p:clrMapOvr>
    <a:masterClrMapping/>
  </p:clrMapOvr>
  <p:transition advClick="0">
    <p:strips dir="r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72415" y="1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868" y="3421538"/>
            <a:ext cx="4896544" cy="34131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5242" y="188640"/>
            <a:ext cx="5004048" cy="3753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383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71802" y="571480"/>
            <a:ext cx="32526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/>
              <a:t>Хлеб, всему голова</a:t>
            </a:r>
            <a:r>
              <a:rPr lang="ru-RU" dirty="0" smtClean="0"/>
              <a:t>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1689355"/>
      </p:ext>
    </p:extLst>
  </p:cSld>
  <p:clrMapOvr>
    <a:masterClrMapping/>
  </p:clrMapOvr>
  <p:transition>
    <p:dissolv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143598"/>
      </p:ext>
    </p:extLst>
  </p:cSld>
  <p:clrMapOvr>
    <a:masterClrMapping/>
  </p:clrMapOvr>
  <p:transition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943993"/>
      </p:ext>
    </p:extLst>
  </p:cSld>
  <p:clrMapOvr>
    <a:masterClrMapping/>
  </p:clrMapOvr>
  <p:transition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291" y="-1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32" y="692696"/>
            <a:ext cx="4238202" cy="56509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3320" y="712659"/>
            <a:ext cx="4223229" cy="56309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63688" y="69269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Сюжетно-ролевая игра «   Магазин»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4854352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645" y="0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30323"/>
            <a:ext cx="4948014" cy="659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3846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645" y="0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764" y="121322"/>
            <a:ext cx="8820472" cy="661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5445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7645" y="0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74339"/>
            <a:ext cx="8412427" cy="630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77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291" y="1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31" y="168146"/>
            <a:ext cx="8583733" cy="643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3792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00298" y="642918"/>
            <a:ext cx="4409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/>
              <a:t>Правила гигиены детей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2715401126"/>
      </p:ext>
    </p:extLst>
  </p:cSld>
  <p:clrMapOvr>
    <a:masterClrMapping/>
  </p:clrMapOvr>
  <p:transition>
    <p:wipe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1857364"/>
            <a:ext cx="662473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        Актуальность:</a:t>
            </a:r>
          </a:p>
          <a:p>
            <a:r>
              <a:rPr lang="ru-RU" sz="2400" dirty="0" smtClean="0"/>
              <a:t>Как сложно бывает достучаться до пап и мам ! </a:t>
            </a:r>
          </a:p>
          <a:p>
            <a:r>
              <a:rPr lang="ru-RU" sz="2400" dirty="0" smtClean="0"/>
              <a:t>Как же привлечь родителей к работе в детском саду?</a:t>
            </a:r>
          </a:p>
          <a:p>
            <a:r>
              <a:rPr lang="ru-RU" sz="2800" b="1" dirty="0"/>
              <a:t>Цель:</a:t>
            </a:r>
            <a:r>
              <a:rPr lang="ru-RU" sz="2400" dirty="0"/>
              <a:t> </a:t>
            </a:r>
          </a:p>
          <a:p>
            <a:r>
              <a:rPr lang="ru-RU" sz="2400" dirty="0"/>
              <a:t>Установление доверительно-делового контакта с родителями в образовательно педагогический процесс группы</a:t>
            </a:r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70" y="285728"/>
            <a:ext cx="4786346" cy="6381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206045"/>
      </p:ext>
    </p:extLst>
  </p:cSld>
  <p:clrMapOvr>
    <a:masterClrMapping/>
  </p:clrMapOvr>
  <p:transition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224" y="500042"/>
            <a:ext cx="7743425" cy="5807568"/>
          </a:xfrm>
          <a:prstGeom prst="rect">
            <a:avLst/>
          </a:prstGeom>
        </p:spPr>
      </p:pic>
    </p:spTree>
  </p:cSld>
  <p:clrMapOvr>
    <a:masterClrMapping/>
  </p:clrMapOvr>
  <p:transition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105804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508089"/>
      </p:ext>
    </p:extLst>
  </p:cSld>
  <p:clrMapOvr>
    <a:masterClrMapping/>
  </p:clrMapOvr>
  <p:transition>
    <p:wip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0" y="321447"/>
            <a:ext cx="8207404" cy="615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79232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34" y="380999"/>
            <a:ext cx="8135965" cy="6101973"/>
          </a:xfrm>
          <a:prstGeom prst="rect">
            <a:avLst/>
          </a:prstGeom>
        </p:spPr>
      </p:pic>
    </p:spTree>
  </p:cSld>
  <p:clrMapOvr>
    <a:masterClrMapping/>
  </p:clrMapOvr>
  <p:transition>
    <p:dissolv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63688" y="620688"/>
            <a:ext cx="6912768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/>
              <a:t>                        </a:t>
            </a:r>
          </a:p>
          <a:p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                    Вывод:</a:t>
            </a:r>
          </a:p>
          <a:p>
            <a:r>
              <a:rPr lang="ru-RU" dirty="0" smtClean="0"/>
              <a:t>-</a:t>
            </a:r>
            <a:r>
              <a:rPr lang="ru-RU" sz="2400" dirty="0" smtClean="0"/>
              <a:t>родители  стали ощущать себя более компетентными в воспитании и развитие  детей ;</a:t>
            </a:r>
          </a:p>
          <a:p>
            <a:r>
              <a:rPr lang="ru-RU" sz="2400" dirty="0" smtClean="0"/>
              <a:t>-стали проявлять интерес к жизни группы;</a:t>
            </a:r>
          </a:p>
          <a:p>
            <a:r>
              <a:rPr lang="ru-RU" sz="2400" dirty="0" smtClean="0"/>
              <a:t>- создана атмосфера взаимоуважения с родителями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8887345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</a:t>
            </a:r>
            <a:r>
              <a:rPr lang="ru-RU" smtClean="0"/>
              <a:t>за внимание!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883703"/>
      </p:ext>
    </p:extLst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5291" y="-1"/>
            <a:ext cx="9199291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619672" y="1268761"/>
            <a:ext cx="626469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                               Принципы:</a:t>
            </a:r>
          </a:p>
          <a:p>
            <a:pPr marL="285750" indent="-285750">
              <a:buFontTx/>
              <a:buChar char="-"/>
            </a:pPr>
            <a:r>
              <a:rPr lang="ru-RU" dirty="0"/>
              <a:t>и</a:t>
            </a:r>
            <a:r>
              <a:rPr lang="ru-RU" dirty="0" smtClean="0"/>
              <a:t>ндивидуальный подход</a:t>
            </a:r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отрудничество, а не наставничество</a:t>
            </a:r>
          </a:p>
          <a:p>
            <a:pPr marL="285750" indent="-285750"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истемность</a:t>
            </a:r>
          </a:p>
          <a:p>
            <a:pPr marL="285750" indent="-285750">
              <a:buFontTx/>
              <a:buChar char="-"/>
            </a:pPr>
            <a:r>
              <a:rPr lang="ru-RU" dirty="0" err="1"/>
              <a:t>г</a:t>
            </a:r>
            <a:r>
              <a:rPr lang="ru-RU" dirty="0" err="1" smtClean="0"/>
              <a:t>уманизация</a:t>
            </a:r>
            <a:r>
              <a:rPr lang="ru-RU" dirty="0" smtClean="0"/>
              <a:t> подходов к родителям</a:t>
            </a:r>
          </a:p>
          <a:p>
            <a:endParaRPr lang="ru-RU" dirty="0" smtClean="0"/>
          </a:p>
          <a:p>
            <a:r>
              <a:rPr lang="ru-RU" sz="2400" b="1" dirty="0" smtClean="0"/>
              <a:t>                          Формы и методы:</a:t>
            </a:r>
          </a:p>
          <a:p>
            <a:pPr marL="285750" indent="-285750">
              <a:buFontTx/>
              <a:buChar char="-"/>
            </a:pPr>
            <a:r>
              <a:rPr lang="ru-RU" dirty="0"/>
              <a:t>р</a:t>
            </a:r>
            <a:r>
              <a:rPr lang="ru-RU" dirty="0" smtClean="0"/>
              <a:t>одительские собрания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консультации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анкетирования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дни открытых дверей</a:t>
            </a:r>
          </a:p>
          <a:p>
            <a:r>
              <a:rPr lang="ru-RU" dirty="0" smtClean="0"/>
              <a:t>-    мастер-классы</a:t>
            </a:r>
          </a:p>
          <a:p>
            <a:r>
              <a:rPr lang="ru-RU" dirty="0" smtClean="0"/>
              <a:t>-     гость в группе</a:t>
            </a:r>
          </a:p>
          <a:p>
            <a:pPr marL="285750" indent="-285750">
              <a:buFontTx/>
              <a:buChar char="-"/>
            </a:pPr>
            <a:endParaRPr lang="ru-RU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88640"/>
            <a:ext cx="8424936" cy="631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6982731"/>
      </p:ext>
    </p:extLst>
  </p:cSld>
  <p:clrMapOvr>
    <a:masterClrMapping/>
  </p:clrMapOvr>
  <p:transition>
    <p:wheel spokes="1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86" y="357166"/>
            <a:ext cx="7956903" cy="5967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753672"/>
      </p:ext>
    </p:extLst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85704"/>
            <a:ext cx="4929222" cy="6572296"/>
          </a:xfrm>
          <a:prstGeom prst="rect">
            <a:avLst/>
          </a:prstGeom>
        </p:spPr>
      </p:pic>
    </p:spTree>
  </p:cSld>
  <p:clrMapOvr>
    <a:masterClrMapping/>
  </p:clrMapOvr>
  <p:transition>
    <p:zoom dir="in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600200"/>
            <a:ext cx="6034617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-27740"/>
            <a:ext cx="9199291" cy="6857999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69" y="260648"/>
            <a:ext cx="7740352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55776" y="548680"/>
            <a:ext cx="43159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Профессия- полицейский</a:t>
            </a:r>
            <a:endParaRPr lang="ru-RU" sz="2400" b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2" y="2924944"/>
            <a:ext cx="4268292" cy="3201219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5291" y="3837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24944"/>
            <a:ext cx="4566885" cy="34251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260648"/>
            <a:ext cx="4599645" cy="3449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47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pic>
        <p:nvPicPr>
          <p:cNvPr id="4" name="Picture 2" descr="https://im0-tub-ru.yandex.net/i?id=af873160abe4e7f7913b0b2c469fd9b2-l&amp;n=1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9199291" cy="6857999"/>
          </a:xfrm>
          <a:prstGeom prst="rect">
            <a:avLst/>
          </a:prstGeom>
          <a:noFill/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836711"/>
            <a:ext cx="4032448" cy="574694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644" y="1340768"/>
            <a:ext cx="4307969" cy="3230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1904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117</Words>
  <Application>Microsoft Office PowerPoint</Application>
  <PresentationFormat>Экран (4:3)</PresentationFormat>
  <Paragraphs>30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    « Гость в группе, как современная форма работы с родителями»   Воспитатель: Серова О.А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Форма работы с родителями  « Гость группы» Воспитатель: Серова О.А</dc:title>
  <dc:creator>Оксана</dc:creator>
  <cp:lastModifiedBy>Оксана</cp:lastModifiedBy>
  <cp:revision>18</cp:revision>
  <dcterms:created xsi:type="dcterms:W3CDTF">2019-04-07T15:11:06Z</dcterms:created>
  <dcterms:modified xsi:type="dcterms:W3CDTF">2019-10-15T02:11:10Z</dcterms:modified>
</cp:coreProperties>
</file>